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59" r:id="rId5"/>
    <p:sldId id="271" r:id="rId6"/>
    <p:sldId id="260" r:id="rId7"/>
    <p:sldId id="272" r:id="rId8"/>
    <p:sldId id="270" r:id="rId9"/>
    <p:sldId id="273" r:id="rId10"/>
    <p:sldId id="261" r:id="rId11"/>
    <p:sldId id="262" r:id="rId12"/>
    <p:sldId id="263" r:id="rId13"/>
    <p:sldId id="274" r:id="rId14"/>
    <p:sldId id="267" r:id="rId15"/>
    <p:sldId id="268" r:id="rId16"/>
    <p:sldId id="264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B92D4-FCF1-421D-B961-8E7FDFA9F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0E8E4-B5F7-492D-B23D-CE9978742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C7F31-F4F3-4397-B55B-FD4B7B597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413D-DA95-453C-81A0-B3FAEB1E901B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FE94A-B30E-4A94-B090-6E2B1C16C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A332F-BB6C-4C8F-A7E3-BFBC24A5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92216-AC74-4A51-8489-7FE3C15C4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4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33257-96F6-4020-9CEA-D9131403E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6DC0EF-4125-471E-BABF-031D70CA0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8371F-BDEC-4E0C-913D-8523DE834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413D-DA95-453C-81A0-B3FAEB1E901B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D4B24-343F-4D12-B285-19E1150E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58F8A-F88E-462B-A713-46EE3F2B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92216-AC74-4A51-8489-7FE3C15C4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80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C4674-201F-4672-88C0-07E4380C33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28DC76-10C4-4A52-92C6-050C932B8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F0356-D0E9-436A-96AC-DCDB66BC6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413D-DA95-453C-81A0-B3FAEB1E901B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49587-CB59-4AB7-99E0-D62FD1334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68D4A-5B09-476B-A6A5-1AEFF5F8A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92216-AC74-4A51-8489-7FE3C15C4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11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2D90A-EEF5-45A2-9A1E-4D5792EF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8BFF4-E990-4E13-BA4E-51540A0B3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BF06D-8884-489C-9D4A-96408C328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413D-DA95-453C-81A0-B3FAEB1E901B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0D6BA-82E6-456C-A806-15DADC367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20A4C-639F-4040-8957-8886FB01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92216-AC74-4A51-8489-7FE3C15C4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30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4C488-90B1-4A3E-91A0-10B8A8A15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FA3F1-8910-4392-829C-9CDF37F76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B8683-6326-46B9-B354-FEDEAA865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413D-DA95-453C-81A0-B3FAEB1E901B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6AF46-77E8-4A69-AB71-8DD585351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C1324-9118-49E3-B655-1F1E90768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92216-AC74-4A51-8489-7FE3C15C4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04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FAA0-850E-4C73-822A-40747959B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7FD87-66F9-4F9B-8C09-65AC3DD57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3C355-706D-4017-B469-D71A06E3C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85A99-AA43-4B32-88EB-52F3B2986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413D-DA95-453C-81A0-B3FAEB1E901B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9EC27-A6A8-4D5C-99AC-11E0037C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CA3BA-21F7-4103-813E-CDBE9DFCD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92216-AC74-4A51-8489-7FE3C15C4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60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8AAB9-3244-49E0-BB11-054BAF486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42236-43B5-4080-8FD8-EF4B1BD4F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269CF-4C91-4930-AE9B-26AD37DEE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C14DC-ED35-49DA-BF62-BD7212F18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CFB3B6-FE4F-453B-8DDA-5C24254A01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9D8E65-2D3C-4187-8837-DC40C9EC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413D-DA95-453C-81A0-B3FAEB1E901B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50F94A-53A4-4ACB-873B-ED8FE9F7C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536186-C384-45D3-B9B5-76DD55C0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92216-AC74-4A51-8489-7FE3C15C4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52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FB656-0122-47EA-983B-1074A5575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DC51CB-B921-455C-AC68-361789F8E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413D-DA95-453C-81A0-B3FAEB1E901B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CE5AD-70CC-4287-BC36-2AFD1EB6A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DEFD6-908A-4EAE-A40E-A1A2D91F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92216-AC74-4A51-8489-7FE3C15C4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05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19740-F27C-4539-B646-DC388C929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413D-DA95-453C-81A0-B3FAEB1E901B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8B9CFF-4BD8-4BD7-854E-21CF84324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7472A-3523-4055-AEC2-CD44BB111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92216-AC74-4A51-8489-7FE3C15C4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16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3A1B-6246-4A69-BB87-B2E0778F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2DF6E-9DD9-4B36-9155-AC8839D67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9217A-6BE6-4047-A247-15F4C5EAE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0606-95CD-42FB-BE78-BECC4EC00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413D-DA95-453C-81A0-B3FAEB1E901B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B443E-C76C-4BF8-B1AD-1894F2D6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7101C6-56EB-44C6-A80B-B38DC49BE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92216-AC74-4A51-8489-7FE3C15C4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28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A4468-F05C-4515-9B75-B4161702A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2C785A-2AD3-49B9-B3BA-8663C6C6E6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D92AA-860F-43A7-912E-71F04757B3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C0796-75CD-44E2-877C-CE3D5986C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C413D-DA95-453C-81A0-B3FAEB1E901B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A3EBA-CA7D-4968-85AD-DE9E09B8F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250FC-EBC6-4F2D-BA49-1281B93F6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92216-AC74-4A51-8489-7FE3C15C4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65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0C4A5-191E-4AED-BF57-63ABD2F9A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567FD-5A8A-4BFF-8D08-98E3401CA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E1603-6D16-475C-BDC5-27226662F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C413D-DA95-453C-81A0-B3FAEB1E901B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27CC5-770F-48AF-AC99-00CCF07FA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35AC6-6990-4EF0-BA45-1DB457861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92216-AC74-4A51-8489-7FE3C15C4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45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5992A-73B5-4FCA-90BF-8CB8672D7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5134"/>
            <a:ext cx="9144000" cy="2387600"/>
          </a:xfrm>
        </p:spPr>
        <p:txBody>
          <a:bodyPr/>
          <a:lstStyle/>
          <a:p>
            <a:r>
              <a:rPr lang="en-US" dirty="0"/>
              <a:t>MIXERUL VERTICAL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19ED92-1300-43F4-8F8F-9C5EA86B2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6968" y="3844983"/>
            <a:ext cx="2448187" cy="1655762"/>
          </a:xfrm>
        </p:spPr>
        <p:txBody>
          <a:bodyPr>
            <a:normAutofit fontScale="85000" lnSpcReduction="20000"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Studenti</a:t>
            </a: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o-RO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Grigoraș Alexandru-Iulian</a:t>
            </a:r>
            <a:endParaRPr lang="en-US" sz="19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o-RO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Neacșu Bogdan Adrian</a:t>
            </a:r>
            <a:endParaRPr lang="en-US" sz="19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o-RO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Petrescu Valentin Gabriel</a:t>
            </a:r>
            <a:endParaRPr lang="en-US" sz="1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Grupa</a:t>
            </a:r>
            <a:r>
              <a:rPr lang="en-US" sz="16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:</a:t>
            </a:r>
          </a:p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o-RO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541E</a:t>
            </a:r>
            <a:endParaRPr lang="en-US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46F91-D769-4377-B881-72BA3184074A}"/>
              </a:ext>
            </a:extLst>
          </p:cNvPr>
          <p:cNvSpPr txBox="1"/>
          <p:nvPr/>
        </p:nvSpPr>
        <p:spPr>
          <a:xfrm>
            <a:off x="3166846" y="3935267"/>
            <a:ext cx="2663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Profesori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coordonatori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dr.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Marilena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Stoica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Ș.L.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des.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Lucian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Cucu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073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- up of a lamp&#10;&#10;Description automatically generated with low confidence">
            <a:extLst>
              <a:ext uri="{FF2B5EF4-FFF2-40B4-BE49-F238E27FC236}">
                <a16:creationId xmlns:a16="http://schemas.microsoft.com/office/drawing/2014/main" id="{35B12A35-C39E-4C2A-B09F-0806A71556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01" t="15780" r="29930" b="10215"/>
          <a:stretch/>
        </p:blipFill>
        <p:spPr>
          <a:xfrm>
            <a:off x="8511485" y="263360"/>
            <a:ext cx="1779037" cy="6331279"/>
          </a:xfrm>
          <a:prstGeom prst="rect">
            <a:avLst/>
          </a:prstGeom>
        </p:spPr>
      </p:pic>
      <p:pic>
        <p:nvPicPr>
          <p:cNvPr id="6" name="Picture 5" descr="A roll of toilet paper&#10;&#10;Description automatically generated with medium confidence">
            <a:extLst>
              <a:ext uri="{FF2B5EF4-FFF2-40B4-BE49-F238E27FC236}">
                <a16:creationId xmlns:a16="http://schemas.microsoft.com/office/drawing/2014/main" id="{54906BB1-BD81-4119-B795-6ABCC4C38D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9" t="16027" r="34581"/>
          <a:stretch/>
        </p:blipFill>
        <p:spPr>
          <a:xfrm>
            <a:off x="5209314" y="2239346"/>
            <a:ext cx="1773371" cy="3209731"/>
          </a:xfrm>
          <a:prstGeom prst="rect">
            <a:avLst/>
          </a:prstGeom>
        </p:spPr>
      </p:pic>
      <p:pic>
        <p:nvPicPr>
          <p:cNvPr id="8" name="Picture 7" descr="A picture containing dark&#10;&#10;Description automatically generated">
            <a:extLst>
              <a:ext uri="{FF2B5EF4-FFF2-40B4-BE49-F238E27FC236}">
                <a16:creationId xmlns:a16="http://schemas.microsoft.com/office/drawing/2014/main" id="{6900562F-8052-41DD-87D1-98EC272AD8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2" t="33606" r="40009" b="-2585"/>
          <a:stretch/>
        </p:blipFill>
        <p:spPr>
          <a:xfrm>
            <a:off x="2068024" y="2281334"/>
            <a:ext cx="2021469" cy="332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10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9B3127-4F77-4322-918F-4AA6BF232ABA}"/>
              </a:ext>
            </a:extLst>
          </p:cNvPr>
          <p:cNvSpPr txBox="1"/>
          <p:nvPr/>
        </p:nvSpPr>
        <p:spPr>
          <a:xfrm>
            <a:off x="889232" y="352338"/>
            <a:ext cx="218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Dimensiuni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A9FC2-4269-47BE-A2C9-1ECB85823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204" y="352338"/>
            <a:ext cx="2189527" cy="63278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932C0A-738A-4B30-BA4F-4BF79BA72919}"/>
              </a:ext>
            </a:extLst>
          </p:cNvPr>
          <p:cNvSpPr txBox="1"/>
          <p:nvPr/>
        </p:nvSpPr>
        <p:spPr>
          <a:xfrm>
            <a:off x="889232" y="1922106"/>
            <a:ext cx="3032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Dimensiunile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 care le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sugeram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sunt appropriate de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produselor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existente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piata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8066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9B3127-4F77-4322-918F-4AA6BF232ABA}"/>
              </a:ext>
            </a:extLst>
          </p:cNvPr>
          <p:cNvSpPr txBox="1"/>
          <p:nvPr/>
        </p:nvSpPr>
        <p:spPr>
          <a:xfrm>
            <a:off x="889232" y="352338"/>
            <a:ext cx="281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Analiza</a:t>
            </a:r>
            <a:r>
              <a:rPr lang="en-US" dirty="0"/>
              <a:t> cu </a:t>
            </a:r>
            <a:r>
              <a:rPr lang="en-US" dirty="0" err="1"/>
              <a:t>elemente</a:t>
            </a:r>
            <a:r>
              <a:rPr lang="en-US" dirty="0"/>
              <a:t> finite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72EDB-5EE1-4AA4-A4A9-98F592234AE8}"/>
              </a:ext>
            </a:extLst>
          </p:cNvPr>
          <p:cNvSpPr txBox="1"/>
          <p:nvPr/>
        </p:nvSpPr>
        <p:spPr>
          <a:xfrm>
            <a:off x="889232" y="1330236"/>
            <a:ext cx="6097554" cy="2051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o-RO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o-RO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 realizat o analiza cu elemente finite, </a:t>
            </a:r>
            <a:r>
              <a:rPr lang="ro-RO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punand</a:t>
            </a:r>
            <a:r>
              <a:rPr lang="ro-RO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evidenta </a:t>
            </a:r>
            <a:r>
              <a:rPr lang="ro-RO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proprietatile</a:t>
            </a:r>
            <a:r>
              <a:rPr lang="ro-RO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mecanice si termice ale lamelor din otel inoxidabil. </a:t>
            </a:r>
            <a:endParaRPr lang="en-US" sz="16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o-RO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Parametrii:</a:t>
            </a:r>
            <a:endParaRPr lang="en-US" sz="16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ro-RO" sz="16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38℃</a:t>
            </a:r>
            <a:endParaRPr lang="en-US" sz="16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ro-RO" sz="16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10N</a:t>
            </a:r>
            <a:endParaRPr lang="en-US" sz="16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6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119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9B3127-4F77-4322-918F-4AA6BF232ABA}"/>
              </a:ext>
            </a:extLst>
          </p:cNvPr>
          <p:cNvSpPr txBox="1"/>
          <p:nvPr/>
        </p:nvSpPr>
        <p:spPr>
          <a:xfrm>
            <a:off x="889232" y="352338"/>
            <a:ext cx="281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Analiza</a:t>
            </a:r>
            <a:r>
              <a:rPr lang="en-US" dirty="0"/>
              <a:t> cu </a:t>
            </a:r>
            <a:r>
              <a:rPr lang="en-US" dirty="0" err="1"/>
              <a:t>elemente</a:t>
            </a:r>
            <a:r>
              <a:rPr lang="en-US" dirty="0"/>
              <a:t> finite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460CBE9F-9327-445F-8898-AF161A1585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8"/>
          <a:stretch/>
        </p:blipFill>
        <p:spPr>
          <a:xfrm>
            <a:off x="522514" y="1133539"/>
            <a:ext cx="10860833" cy="537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85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urface chart&#10;&#10;Description automatically generated">
            <a:extLst>
              <a:ext uri="{FF2B5EF4-FFF2-40B4-BE49-F238E27FC236}">
                <a16:creationId xmlns:a16="http://schemas.microsoft.com/office/drawing/2014/main" id="{62DB918E-A960-40F8-9F80-9C9AFA9D0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5" y="457200"/>
            <a:ext cx="10664626" cy="558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96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urface chart&#10;&#10;Description automatically generated">
            <a:extLst>
              <a:ext uri="{FF2B5EF4-FFF2-40B4-BE49-F238E27FC236}">
                <a16:creationId xmlns:a16="http://schemas.microsoft.com/office/drawing/2014/main" id="{C7C0FD53-5FF2-44E9-8A55-96C39BF4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3" y="363132"/>
            <a:ext cx="11342914" cy="594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03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9B3127-4F77-4322-918F-4AA6BF232ABA}"/>
              </a:ext>
            </a:extLst>
          </p:cNvPr>
          <p:cNvSpPr txBox="1"/>
          <p:nvPr/>
        </p:nvSpPr>
        <p:spPr>
          <a:xfrm>
            <a:off x="889232" y="352338"/>
            <a:ext cx="281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Imbunatatiri</a:t>
            </a:r>
            <a:endParaRPr lang="en-US" dirty="0"/>
          </a:p>
        </p:txBody>
      </p:sp>
      <p:pic>
        <p:nvPicPr>
          <p:cNvPr id="4" name="Picture 3" descr="A picture containing concrete, stone, cement&#10;&#10;Description automatically generated">
            <a:extLst>
              <a:ext uri="{FF2B5EF4-FFF2-40B4-BE49-F238E27FC236}">
                <a16:creationId xmlns:a16="http://schemas.microsoft.com/office/drawing/2014/main" id="{EC444CA9-1433-461F-8184-DAD225601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779" y="1511559"/>
            <a:ext cx="5601327" cy="38348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8AF101-F0B2-4490-9E07-6ABDCFCAB354}"/>
              </a:ext>
            </a:extLst>
          </p:cNvPr>
          <p:cNvSpPr txBox="1"/>
          <p:nvPr/>
        </p:nvSpPr>
        <p:spPr>
          <a:xfrm>
            <a:off x="697894" y="1870744"/>
            <a:ext cx="429997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O </a:t>
            </a:r>
            <a:r>
              <a:rPr lang="en-US" sz="1400" dirty="0" err="1"/>
              <a:t>imbunatatire</a:t>
            </a:r>
            <a:r>
              <a:rPr lang="en-US" sz="1400" dirty="0"/>
              <a:t> pe care o </a:t>
            </a:r>
            <a:r>
              <a:rPr lang="en-US" sz="1400" dirty="0" err="1"/>
              <a:t>putem</a:t>
            </a:r>
            <a:r>
              <a:rPr lang="en-US" sz="1400" dirty="0"/>
              <a:t> </a:t>
            </a:r>
            <a:r>
              <a:rPr lang="en-US" sz="1400" dirty="0" err="1"/>
              <a:t>aduce</a:t>
            </a:r>
            <a:r>
              <a:rPr lang="en-US" sz="1400" dirty="0"/>
              <a:t> la </a:t>
            </a:r>
            <a:r>
              <a:rPr lang="en-US" sz="1400" dirty="0" err="1"/>
              <a:t>produsul</a:t>
            </a:r>
            <a:r>
              <a:rPr lang="en-US" sz="1400" dirty="0"/>
              <a:t> </a:t>
            </a:r>
            <a:r>
              <a:rPr lang="en-US" sz="1400" dirty="0" err="1"/>
              <a:t>nostru</a:t>
            </a:r>
            <a:r>
              <a:rPr lang="en-US" sz="1400" dirty="0"/>
              <a:t> </a:t>
            </a:r>
            <a:r>
              <a:rPr lang="en-US" sz="1400" dirty="0" err="1"/>
              <a:t>si</a:t>
            </a:r>
            <a:r>
              <a:rPr lang="en-US" sz="1400" dirty="0"/>
              <a:t> care </a:t>
            </a:r>
            <a:r>
              <a:rPr lang="en-US" sz="1400" dirty="0" err="1"/>
              <a:t>poate</a:t>
            </a:r>
            <a:r>
              <a:rPr lang="en-US" sz="1400" dirty="0"/>
              <a:t> </a:t>
            </a:r>
            <a:r>
              <a:rPr lang="en-US" sz="1400" dirty="0" err="1"/>
              <a:t>reprezenta</a:t>
            </a:r>
            <a:r>
              <a:rPr lang="en-US" sz="1400" dirty="0"/>
              <a:t> o </a:t>
            </a:r>
            <a:r>
              <a:rPr lang="en-US" sz="1400" dirty="0" err="1"/>
              <a:t>inovatie</a:t>
            </a:r>
            <a:r>
              <a:rPr lang="en-US" sz="1400" dirty="0"/>
              <a:t> in </a:t>
            </a:r>
            <a:r>
              <a:rPr lang="en-US" sz="1400" dirty="0" err="1"/>
              <a:t>domeniu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utilizarea</a:t>
            </a:r>
            <a:r>
              <a:rPr lang="en-US" sz="1400" dirty="0"/>
              <a:t> </a:t>
            </a:r>
            <a:r>
              <a:rPr lang="en-US" sz="1400" dirty="0" err="1"/>
              <a:t>unui</a:t>
            </a:r>
            <a:r>
              <a:rPr lang="en-US" sz="1400" dirty="0"/>
              <a:t> material </a:t>
            </a:r>
            <a:r>
              <a:rPr lang="en-US" sz="1400" dirty="0" err="1"/>
              <a:t>sustenabil</a:t>
            </a:r>
            <a:r>
              <a:rPr lang="en-US" sz="1400" dirty="0"/>
              <a:t>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anume</a:t>
            </a:r>
            <a:r>
              <a:rPr lang="en-US" sz="1400" dirty="0"/>
              <a:t> </a:t>
            </a:r>
            <a:r>
              <a:rPr lang="en-US" sz="1400" dirty="0" err="1"/>
              <a:t>canepa</a:t>
            </a:r>
            <a:r>
              <a:rPr lang="en-US" sz="1400" dirty="0"/>
              <a:t>.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Acest</a:t>
            </a:r>
            <a:r>
              <a:rPr lang="en-US" sz="1400" dirty="0"/>
              <a:t> material organic </a:t>
            </a:r>
            <a:r>
              <a:rPr lang="en-US" sz="1400" dirty="0" err="1"/>
              <a:t>reprezinta</a:t>
            </a:r>
            <a:r>
              <a:rPr lang="en-US" sz="1400" dirty="0"/>
              <a:t> un material al </a:t>
            </a:r>
            <a:r>
              <a:rPr lang="en-US" sz="1400" dirty="0" err="1"/>
              <a:t>viitorului</a:t>
            </a:r>
            <a:r>
              <a:rPr lang="en-US" sz="1400" dirty="0"/>
              <a:t> </a:t>
            </a:r>
            <a:r>
              <a:rPr lang="en-US" sz="1400" dirty="0" err="1"/>
              <a:t>intrucat</a:t>
            </a:r>
            <a:r>
              <a:rPr lang="en-US" sz="1400" dirty="0"/>
              <a:t> </a:t>
            </a:r>
            <a:r>
              <a:rPr lang="en-US" sz="1400" dirty="0" err="1"/>
              <a:t>promite</a:t>
            </a:r>
            <a:r>
              <a:rPr lang="en-US" sz="1400" dirty="0"/>
              <a:t> o </a:t>
            </a:r>
            <a:r>
              <a:rPr lang="en-US" sz="1400" dirty="0" err="1"/>
              <a:t>reducere</a:t>
            </a:r>
            <a:r>
              <a:rPr lang="en-US" sz="1400" dirty="0"/>
              <a:t> a </a:t>
            </a:r>
            <a:r>
              <a:rPr lang="en-US" sz="1400" dirty="0" err="1"/>
              <a:t>emisiilor</a:t>
            </a:r>
            <a:r>
              <a:rPr lang="en-US" sz="1400" dirty="0"/>
              <a:t> de carbon, o </a:t>
            </a:r>
            <a:r>
              <a:rPr lang="en-US" sz="1400" dirty="0" err="1"/>
              <a:t>rezistenta</a:t>
            </a:r>
            <a:r>
              <a:rPr lang="en-US" sz="1400" dirty="0"/>
              <a:t> la </a:t>
            </a:r>
            <a:r>
              <a:rPr lang="en-US" sz="1400" dirty="0" err="1"/>
              <a:t>temperaturi</a:t>
            </a:r>
            <a:r>
              <a:rPr lang="en-US" sz="1400" dirty="0"/>
              <a:t>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tensiuni</a:t>
            </a:r>
            <a:r>
              <a:rPr lang="en-US" sz="1400" dirty="0"/>
              <a:t> </a:t>
            </a:r>
            <a:r>
              <a:rPr lang="en-US" sz="1400" dirty="0" err="1"/>
              <a:t>mecanice</a:t>
            </a:r>
            <a:r>
              <a:rPr lang="en-US" sz="1400" dirty="0"/>
              <a:t> </a:t>
            </a:r>
            <a:r>
              <a:rPr lang="en-US" sz="1400" dirty="0" err="1"/>
              <a:t>impresionanta</a:t>
            </a:r>
            <a:r>
              <a:rPr lang="en-US" sz="1400" dirty="0"/>
              <a:t>, </a:t>
            </a:r>
            <a:r>
              <a:rPr lang="en-US" sz="1400" dirty="0" err="1"/>
              <a:t>biodegradabil</a:t>
            </a:r>
            <a:r>
              <a:rPr lang="en-US" sz="1400" dirty="0"/>
              <a:t>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foarte</a:t>
            </a:r>
            <a:r>
              <a:rPr lang="en-US" sz="1400" dirty="0"/>
              <a:t> </a:t>
            </a:r>
            <a:r>
              <a:rPr lang="en-US" sz="1400" dirty="0" err="1"/>
              <a:t>usor</a:t>
            </a:r>
            <a:r>
              <a:rPr lang="en-US" sz="1400" dirty="0"/>
              <a:t>. Un </a:t>
            </a:r>
            <a:r>
              <a:rPr lang="en-US" sz="1400" dirty="0" err="1"/>
              <a:t>exemplu</a:t>
            </a:r>
            <a:r>
              <a:rPr lang="en-US" sz="1400" dirty="0"/>
              <a:t> </a:t>
            </a:r>
            <a:r>
              <a:rPr lang="en-US" sz="1400" dirty="0" err="1"/>
              <a:t>concret</a:t>
            </a:r>
            <a:r>
              <a:rPr lang="en-US" sz="1400" dirty="0"/>
              <a:t> de </a:t>
            </a:r>
            <a:r>
              <a:rPr lang="en-US" sz="1400" dirty="0" err="1"/>
              <a:t>utilizare</a:t>
            </a:r>
            <a:r>
              <a:rPr lang="en-US" sz="1400" dirty="0"/>
              <a:t> </a:t>
            </a:r>
            <a:r>
              <a:rPr lang="en-US" sz="1400" dirty="0" err="1"/>
              <a:t>ar</a:t>
            </a:r>
            <a:r>
              <a:rPr lang="en-US" sz="1400" dirty="0"/>
              <a:t> fi </a:t>
            </a:r>
            <a:r>
              <a:rPr lang="en-US" sz="1400" dirty="0" err="1"/>
              <a:t>portierele</a:t>
            </a:r>
            <a:r>
              <a:rPr lang="en-US" sz="1400" dirty="0"/>
              <a:t> </a:t>
            </a:r>
            <a:r>
              <a:rPr lang="en-US" sz="1400" dirty="0" err="1"/>
              <a:t>anumitor</a:t>
            </a:r>
            <a:r>
              <a:rPr lang="en-US" sz="1400" dirty="0"/>
              <a:t> </a:t>
            </a:r>
            <a:r>
              <a:rPr lang="en-US" sz="1400" dirty="0" err="1"/>
              <a:t>serii</a:t>
            </a:r>
            <a:r>
              <a:rPr lang="en-US" sz="1400" dirty="0"/>
              <a:t> de BMW, Mercedes </a:t>
            </a:r>
            <a:r>
              <a:rPr lang="en-US" sz="1400" dirty="0" err="1"/>
              <a:t>și</a:t>
            </a:r>
            <a:r>
              <a:rPr lang="en-US" sz="1400" dirty="0"/>
              <a:t> Bugatti  care au in </a:t>
            </a:r>
            <a:r>
              <a:rPr lang="en-US" sz="1400" dirty="0" err="1"/>
              <a:t>compozitie</a:t>
            </a:r>
            <a:r>
              <a:rPr lang="en-US" sz="1400" dirty="0"/>
              <a:t> o </a:t>
            </a:r>
            <a:r>
              <a:rPr lang="en-US" sz="1400" dirty="0" err="1"/>
              <a:t>bază</a:t>
            </a:r>
            <a:r>
              <a:rPr lang="en-US" sz="1400" dirty="0"/>
              <a:t> de </a:t>
            </a:r>
            <a:r>
              <a:rPr lang="en-US" sz="1400" dirty="0" err="1"/>
              <a:t>fibra</a:t>
            </a:r>
            <a:r>
              <a:rPr lang="en-US" sz="1400" dirty="0"/>
              <a:t> de </a:t>
            </a:r>
            <a:r>
              <a:rPr lang="en-US" sz="1400" dirty="0" err="1"/>
              <a:t>canepa</a:t>
            </a:r>
            <a:r>
              <a:rPr lang="en-US" sz="1400" dirty="0"/>
              <a:t>, </a:t>
            </a:r>
            <a:r>
              <a:rPr lang="en-US" sz="1400" dirty="0" err="1"/>
              <a:t>iar</a:t>
            </a:r>
            <a:r>
              <a:rPr lang="en-US" sz="1400" dirty="0"/>
              <a:t> </a:t>
            </a:r>
            <a:r>
              <a:rPr lang="en-US" sz="1400" dirty="0" err="1"/>
              <a:t>lista</a:t>
            </a:r>
            <a:r>
              <a:rPr lang="en-US" sz="1400" dirty="0"/>
              <a:t> continua.</a:t>
            </a:r>
          </a:p>
          <a:p>
            <a:r>
              <a:rPr lang="en-US" sz="1400" dirty="0"/>
              <a:t> O </a:t>
            </a:r>
            <a:r>
              <a:rPr lang="en-US" sz="1400" dirty="0" err="1"/>
              <a:t>sinteza</a:t>
            </a:r>
            <a:r>
              <a:rPr lang="en-US" sz="1400" dirty="0"/>
              <a:t> de </a:t>
            </a:r>
            <a:r>
              <a:rPr lang="en-US" sz="1400" dirty="0" err="1"/>
              <a:t>PLA+Canepa</a:t>
            </a:r>
            <a:r>
              <a:rPr lang="en-US" sz="1400" dirty="0"/>
              <a:t> 20% </a:t>
            </a:r>
            <a:r>
              <a:rPr lang="en-US" sz="1400" dirty="0" err="1"/>
              <a:t>reprezinta</a:t>
            </a:r>
            <a:r>
              <a:rPr lang="en-US" sz="1400" dirty="0"/>
              <a:t> un </a:t>
            </a:r>
            <a:r>
              <a:rPr lang="en-US" sz="1400" dirty="0" err="1"/>
              <a:t>foarte</a:t>
            </a:r>
            <a:r>
              <a:rPr lang="en-US" sz="1400" dirty="0"/>
              <a:t> bun element constituent </a:t>
            </a:r>
            <a:r>
              <a:rPr lang="en-US" sz="1400" dirty="0" err="1"/>
              <a:t>pentru</a:t>
            </a:r>
            <a:r>
              <a:rPr lang="en-US" sz="1400" dirty="0"/>
              <a:t> </a:t>
            </a:r>
            <a:r>
              <a:rPr lang="en-US" sz="1400" dirty="0" err="1"/>
              <a:t>carcasa</a:t>
            </a:r>
            <a:r>
              <a:rPr lang="en-US" sz="1400" dirty="0"/>
              <a:t> </a:t>
            </a:r>
            <a:r>
              <a:rPr lang="en-US" sz="1400" dirty="0" err="1"/>
              <a:t>produsului</a:t>
            </a:r>
            <a:r>
              <a:rPr lang="en-US" sz="1400" dirty="0"/>
              <a:t> </a:t>
            </a:r>
            <a:r>
              <a:rPr lang="en-US" sz="1400" dirty="0" err="1"/>
              <a:t>nostru</a:t>
            </a:r>
            <a:r>
              <a:rPr lang="en-US" sz="1400" dirty="0"/>
              <a:t>, </a:t>
            </a:r>
            <a:r>
              <a:rPr lang="en-US" sz="1400" dirty="0" err="1"/>
              <a:t>mai</a:t>
            </a:r>
            <a:r>
              <a:rPr lang="en-US" sz="1400" dirty="0"/>
              <a:t> ales ca </a:t>
            </a:r>
            <a:r>
              <a:rPr lang="en-US" sz="1400" dirty="0" err="1"/>
              <a:t>permita</a:t>
            </a:r>
            <a:r>
              <a:rPr lang="en-US" sz="1400" dirty="0"/>
              <a:t> o </a:t>
            </a:r>
            <a:r>
              <a:rPr lang="en-US" sz="1400" dirty="0" err="1"/>
              <a:t>imprimare</a:t>
            </a:r>
            <a:r>
              <a:rPr lang="en-US" sz="1400" dirty="0"/>
              <a:t> 3D </a:t>
            </a:r>
            <a:r>
              <a:rPr lang="en-US" sz="1400" dirty="0" err="1"/>
              <a:t>foarte</a:t>
            </a:r>
            <a:r>
              <a:rPr lang="en-US" sz="1400" dirty="0"/>
              <a:t> </a:t>
            </a:r>
            <a:r>
              <a:rPr lang="en-US" sz="1400" dirty="0" err="1"/>
              <a:t>precisa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0656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859E61-CF32-461C-BF29-2575192D77A5}"/>
              </a:ext>
            </a:extLst>
          </p:cNvPr>
          <p:cNvSpPr txBox="1"/>
          <p:nvPr/>
        </p:nvSpPr>
        <p:spPr>
          <a:xfrm>
            <a:off x="5335215" y="3244334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multumim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31328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44C843E-866D-41D1-BDDE-117356C891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" t="11565" r="24311" b="16054"/>
          <a:stretch/>
        </p:blipFill>
        <p:spPr>
          <a:xfrm>
            <a:off x="1156996" y="600902"/>
            <a:ext cx="9678955" cy="54546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C91B07-624B-4CEE-9007-C70139152A0A}"/>
              </a:ext>
            </a:extLst>
          </p:cNvPr>
          <p:cNvSpPr/>
          <p:nvPr/>
        </p:nvSpPr>
        <p:spPr>
          <a:xfrm>
            <a:off x="699796" y="5763237"/>
            <a:ext cx="1623954" cy="61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7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9B3127-4F77-4322-918F-4AA6BF232ABA}"/>
              </a:ext>
            </a:extLst>
          </p:cNvPr>
          <p:cNvSpPr txBox="1"/>
          <p:nvPr/>
        </p:nvSpPr>
        <p:spPr>
          <a:xfrm>
            <a:off x="889232" y="352338"/>
            <a:ext cx="218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Premise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41F3A7-1112-479D-BBF0-356F34C8A2CC}"/>
              </a:ext>
            </a:extLst>
          </p:cNvPr>
          <p:cNvSpPr txBox="1"/>
          <p:nvPr/>
        </p:nvSpPr>
        <p:spPr>
          <a:xfrm>
            <a:off x="889232" y="1341731"/>
            <a:ext cx="6094602" cy="2797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o-RO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 ales mixerul vertical drept obiect de studiu pentru proiectul nostru, </a:t>
            </a:r>
            <a:r>
              <a:rPr lang="ro-RO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intrucat</a:t>
            </a:r>
            <a:r>
              <a:rPr lang="ro-RO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reprezinta</a:t>
            </a:r>
            <a:r>
              <a:rPr lang="ro-RO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provocare in procesul de inovare.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o-RO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Datele de la care pornim sunt </a:t>
            </a:r>
            <a:r>
              <a:rPr lang="ro-RO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urmatoarele</a:t>
            </a:r>
            <a:r>
              <a:rPr lang="ro-RO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o-RO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Greutate: </a:t>
            </a:r>
            <a:r>
              <a:rPr lang="ro-RO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0,85 kg 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o-RO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Dimensiuni: 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ro-RO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Inaltime</a:t>
            </a:r>
            <a:r>
              <a:rPr lang="ro-RO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totala:  39,5 cm - 395 mm 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ro-RO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Diametru </a:t>
            </a:r>
            <a:r>
              <a:rPr lang="ro-RO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maner</a:t>
            </a:r>
            <a:r>
              <a:rPr lang="ro-RO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6,5 cm - 65 mm 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ro-RO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Inaltime</a:t>
            </a:r>
            <a:r>
              <a:rPr lang="ro-RO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picior: 13,5cm - 135 mm 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o-RO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Materiale: 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ro-RO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Otel inoxidabil 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ro-RO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Polimer 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852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9B3127-4F77-4322-918F-4AA6BF232ABA}"/>
              </a:ext>
            </a:extLst>
          </p:cNvPr>
          <p:cNvSpPr txBox="1"/>
          <p:nvPr/>
        </p:nvSpPr>
        <p:spPr>
          <a:xfrm>
            <a:off x="889233" y="352338"/>
            <a:ext cx="131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Referinte</a:t>
            </a:r>
            <a:endParaRPr lang="en-US" dirty="0"/>
          </a:p>
        </p:txBody>
      </p:sp>
      <p:pic>
        <p:nvPicPr>
          <p:cNvPr id="4" name="Picture 3" descr="A black and silver microphone&#10;&#10;Description automatically generated with low confidence">
            <a:extLst>
              <a:ext uri="{FF2B5EF4-FFF2-40B4-BE49-F238E27FC236}">
                <a16:creationId xmlns:a16="http://schemas.microsoft.com/office/drawing/2014/main" id="{EFB240FB-305A-4417-A226-80809D388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039" y="1886189"/>
            <a:ext cx="4273449" cy="3085621"/>
          </a:xfrm>
          <a:prstGeom prst="rect">
            <a:avLst/>
          </a:prstGeom>
        </p:spPr>
      </p:pic>
      <p:pic>
        <p:nvPicPr>
          <p:cNvPr id="6" name="Picture 5" descr="A picture containing wine&#10;&#10;Description automatically generated">
            <a:extLst>
              <a:ext uri="{FF2B5EF4-FFF2-40B4-BE49-F238E27FC236}">
                <a16:creationId xmlns:a16="http://schemas.microsoft.com/office/drawing/2014/main" id="{FA6CDA95-D3AC-4ADA-B155-D485A1754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870" y="1886007"/>
            <a:ext cx="4114404" cy="3085803"/>
          </a:xfrm>
          <a:prstGeom prst="rect">
            <a:avLst/>
          </a:prstGeom>
        </p:spPr>
      </p:pic>
      <p:pic>
        <p:nvPicPr>
          <p:cNvPr id="8" name="Picture 7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93E7A0E4-DCBA-461D-A0BE-A6ECAD75C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521" y="2051853"/>
            <a:ext cx="2754292" cy="275429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A55D86F2-9781-4390-B49A-4455213AA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1" y="1823251"/>
            <a:ext cx="3095249" cy="3095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348641-B33A-4A8E-A878-EF95D12174D2}"/>
              </a:ext>
            </a:extLst>
          </p:cNvPr>
          <p:cNvSpPr txBox="1"/>
          <p:nvPr/>
        </p:nvSpPr>
        <p:spPr>
          <a:xfrm>
            <a:off x="1025554" y="5920887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 cercetat </a:t>
            </a:r>
            <a:r>
              <a:rPr lang="ro-RO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piata</a:t>
            </a:r>
            <a:r>
              <a:rPr lang="ro-RO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mixere si in urma unei decizii colective am convenit sa fixam </a:t>
            </a:r>
            <a:r>
              <a:rPr lang="ro-RO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urmatoarele</a:t>
            </a:r>
            <a:r>
              <a:rPr lang="ro-RO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repere.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54449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2AA9A-CF48-48F2-B19A-52BD1EBC99C5}"/>
              </a:ext>
            </a:extLst>
          </p:cNvPr>
          <p:cNvSpPr txBox="1"/>
          <p:nvPr/>
        </p:nvSpPr>
        <p:spPr>
          <a:xfrm>
            <a:off x="694021" y="496674"/>
            <a:ext cx="1087129" cy="421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/>
              <a:t>Iteratii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AA8EDA-6C8E-4C88-99C6-23DE493907EB}"/>
              </a:ext>
            </a:extLst>
          </p:cNvPr>
          <p:cNvSpPr txBox="1"/>
          <p:nvPr/>
        </p:nvSpPr>
        <p:spPr>
          <a:xfrm>
            <a:off x="694021" y="1724872"/>
            <a:ext cx="26844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 prezentam doua idei de </a:t>
            </a:r>
            <a:r>
              <a:rPr lang="ro-RO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blender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vertical,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venite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dupa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analiza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asupra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referintelor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2F692A-126F-43DC-A854-53762CA47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0" r="20106" b="1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BEC8EAB-CD15-426D-AD3A-FCE663F7A1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2" r="21095"/>
          <a:stretch/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10" name="Picture 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13093F0-32F0-4905-9D88-8F2C273E52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5" r="14340" b="1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9DFCB34A-CB07-4B8B-86CF-462DF84FAE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5" r="7144" b="1"/>
          <a:stretch/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626B54D-340B-4A8E-B29F-1C77AA755EA7}"/>
              </a:ext>
            </a:extLst>
          </p:cNvPr>
          <p:cNvSpPr txBox="1"/>
          <p:nvPr/>
        </p:nvSpPr>
        <p:spPr>
          <a:xfrm>
            <a:off x="359173" y="1144769"/>
            <a:ext cx="3340962" cy="2896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8276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B546656-FDC4-474A-B8D1-2B3E70E00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51A6E-98C7-4D5A-A165-3887A7508247}"/>
              </a:ext>
            </a:extLst>
          </p:cNvPr>
          <p:cNvSpPr txBox="1"/>
          <p:nvPr/>
        </p:nvSpPr>
        <p:spPr>
          <a:xfrm>
            <a:off x="359173" y="1144769"/>
            <a:ext cx="3340962" cy="2896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EDBC44C6-5ED7-4F21-8E82-E8EB9AA12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890"/>
          <a:stretch/>
        </p:blipFill>
        <p:spPr>
          <a:xfrm>
            <a:off x="4197472" y="10"/>
            <a:ext cx="3547146" cy="413605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2" y="4177748"/>
            <a:ext cx="332539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FF1AC68D-D6DD-4EAB-82B2-8D73CDB601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5" r="3" b="3231"/>
          <a:stretch/>
        </p:blipFill>
        <p:spPr>
          <a:xfrm>
            <a:off x="4197471" y="4241540"/>
            <a:ext cx="3547146" cy="2616461"/>
          </a:xfrm>
          <a:prstGeom prst="rect">
            <a:avLst/>
          </a:prstGeom>
        </p:spPr>
      </p:pic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56C0908E-5CEA-4AB9-98E1-20A19D153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6" r="14817"/>
          <a:stretch/>
        </p:blipFill>
        <p:spPr>
          <a:xfrm>
            <a:off x="7862727" y="10"/>
            <a:ext cx="432927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93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9AA964-D7E8-4310-BF26-6EDA44B8A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9" r="29178"/>
          <a:stretch/>
        </p:blipFill>
        <p:spPr>
          <a:xfrm>
            <a:off x="889233" y="1748615"/>
            <a:ext cx="4833257" cy="4200525"/>
          </a:xfrm>
          <a:prstGeom prst="rect">
            <a:avLst/>
          </a:prstGeom>
        </p:spPr>
      </p:pic>
      <p:pic>
        <p:nvPicPr>
          <p:cNvPr id="6" name="Picture 5" descr="A picture containing indoor, wall, dryer&#10;&#10;Description automatically generated">
            <a:extLst>
              <a:ext uri="{FF2B5EF4-FFF2-40B4-BE49-F238E27FC236}">
                <a16:creationId xmlns:a16="http://schemas.microsoft.com/office/drawing/2014/main" id="{40359F0A-5129-4E73-831C-67C4AEDCC7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4" r="24423"/>
          <a:stretch/>
        </p:blipFill>
        <p:spPr>
          <a:xfrm>
            <a:off x="6259213" y="1748615"/>
            <a:ext cx="4833257" cy="420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98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746652-BF25-4195-A9A1-DF3E8284FFCF}"/>
              </a:ext>
            </a:extLst>
          </p:cNvPr>
          <p:cNvSpPr txBox="1"/>
          <p:nvPr/>
        </p:nvSpPr>
        <p:spPr>
          <a:xfrm>
            <a:off x="889232" y="352338"/>
            <a:ext cx="218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Propunere</a:t>
            </a:r>
            <a:r>
              <a:rPr lang="en-US" dirty="0"/>
              <a:t> </a:t>
            </a:r>
            <a:r>
              <a:rPr lang="en-US" dirty="0" err="1"/>
              <a:t>finala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1982B-AD80-4A37-9030-8912FF9094F9}"/>
              </a:ext>
            </a:extLst>
          </p:cNvPr>
          <p:cNvSpPr txBox="1"/>
          <p:nvPr/>
        </p:nvSpPr>
        <p:spPr>
          <a:xfrm>
            <a:off x="889232" y="1284058"/>
            <a:ext cx="6094602" cy="668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o-RO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 o sinteza la cele doua sugestii am realizat </a:t>
            </a:r>
            <a:r>
              <a:rPr lang="ro-RO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urmatorul</a:t>
            </a:r>
            <a:r>
              <a:rPr lang="ro-RO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model, fiind propunerea finala cu care venim in </a:t>
            </a:r>
            <a:r>
              <a:rPr lang="ro-RO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directia</a:t>
            </a:r>
            <a:r>
              <a:rPr lang="ro-RO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acestui proiect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Picture 5" descr="A close - up of a microphone&#10;&#10;Description automatically generated with low confidence">
            <a:extLst>
              <a:ext uri="{FF2B5EF4-FFF2-40B4-BE49-F238E27FC236}">
                <a16:creationId xmlns:a16="http://schemas.microsoft.com/office/drawing/2014/main" id="{6B5429EF-3E8E-43D8-9EAB-51C6E7EF5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12" y="-595618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28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347</Words>
  <Application>Microsoft Office PowerPoint</Application>
  <PresentationFormat>Widescreen</PresentationFormat>
  <Paragraphs>44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Symbol</vt:lpstr>
      <vt:lpstr>Times New Roman</vt:lpstr>
      <vt:lpstr>Office Theme</vt:lpstr>
      <vt:lpstr>MIXERUL VERTICAL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MIXERUL VERTICAL</dc:title>
  <dc:creator>alex</dc:creator>
  <cp:lastModifiedBy>alex</cp:lastModifiedBy>
  <cp:revision>2</cp:revision>
  <dcterms:created xsi:type="dcterms:W3CDTF">2021-01-27T22:08:11Z</dcterms:created>
  <dcterms:modified xsi:type="dcterms:W3CDTF">2021-01-27T22:17:28Z</dcterms:modified>
</cp:coreProperties>
</file>